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8" r:id="rId13"/>
    <p:sldId id="267" r:id="rId14"/>
    <p:sldId id="268" r:id="rId15"/>
    <p:sldId id="272" r:id="rId16"/>
    <p:sldId id="273" r:id="rId17"/>
    <p:sldId id="269" r:id="rId18"/>
    <p:sldId id="270" r:id="rId19"/>
    <p:sldId id="271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00"/>
    <a:srgbClr val="0461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4D7807-499F-493F-8B3B-1AB68974C14D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462164-353D-4E25-A828-E7D934EB65A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643182"/>
            <a:ext cx="7851648" cy="1828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БЕРЕГИТЕ ВОДУ!</a:t>
            </a:r>
            <a:endParaRPr lang="ru-RU" sz="9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68305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57222" y="0"/>
            <a:ext cx="1015633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Нам откликнется всегда. Океанская вода!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857628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Почему воду нужно беречь?</a:t>
            </a:r>
            <a:endParaRPr lang="ru-RU" sz="96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8352928" cy="540060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Оказывается, вода находится в опасности. Почему?</a:t>
            </a:r>
          </a:p>
          <a:p>
            <a:r>
              <a:rPr lang="ru-RU" sz="2400" dirty="0"/>
              <a:t>Чистой воды на Земле становится меньше, а потребность в ней </a:t>
            </a:r>
            <a:r>
              <a:rPr lang="ru-RU" sz="2400" dirty="0" smtClean="0"/>
              <a:t>возрастает</a:t>
            </a:r>
            <a:r>
              <a:rPr lang="ru-RU" sz="2400" dirty="0"/>
              <a:t>.</a:t>
            </a:r>
          </a:p>
          <a:p>
            <a:r>
              <a:rPr lang="ru-RU" sz="2400" dirty="0"/>
              <a:t>Нет ничего более драгоценного, чем чудесная, самая обыкновенная чистая вода. “Вода дороже золота”, - утверждали бедуины, всю жизнь кочевавшие в песках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“ Вода! Вода, у тебя нет ни вкуса, ни запаха, ни цвета; тебя невозможно описать; тобой наслаждаются, не ведая, что ты такое! Нельзя сказать, что ты необходима для жизни: ты – сама жизнь. Ты наполняешь нас радостью, которую не объяснить нашими чувствами … Ты самое большое богатство на свете ”, - писал о воде Антуан де Сент-Экзюпери.</a:t>
            </a:r>
          </a:p>
          <a:p>
            <a:r>
              <a:rPr lang="ru-RU" sz="2400" dirty="0"/>
              <a:t>- Действительно, вода – самое большое богатство, без которого ни один человек не сможет прожить более 3-х – 5-ти дней. Но иногда люди забывают про это богатство и разбазаривают её по пустякам.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71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em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Запасы пресной воды ограничены!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132856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Воды на Земле и много, и мало. Её много в морях и океанах, но морская солёная вода непригодна для питья, для многих технических производств и сельского хозяйства. Пресной воды существенно меньше и треть населения Земли испытывает в ней острый недостаток. Основные запасы пресной воды сосредоточены в полярных льдах. Ограниченные запасы </a:t>
            </a:r>
            <a:r>
              <a:rPr lang="ru-RU" sz="2400">
                <a:solidFill>
                  <a:srgbClr val="FFFF00"/>
                </a:solidFill>
              </a:rPr>
              <a:t>пресной </a:t>
            </a:r>
            <a:r>
              <a:rPr lang="ru-RU" sz="2400" smtClean="0">
                <a:solidFill>
                  <a:srgbClr val="FFFF00"/>
                </a:solidFill>
              </a:rPr>
              <a:t>воды </a:t>
            </a:r>
            <a:r>
              <a:rPr lang="ru-RU" sz="2400" dirty="0">
                <a:solidFill>
                  <a:srgbClr val="FFFF00"/>
                </a:solidFill>
              </a:rPr>
              <a:t>ещё больше сокращаются из-за их загрязнения.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em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Запасы пресной воды ограничены!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535782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Солёная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257174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Пресная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Нужды человека</a:t>
            </a:r>
            <a:br>
              <a:rPr lang="ru-RU" sz="7200" dirty="0" smtClean="0"/>
            </a:br>
            <a:r>
              <a:rPr lang="ru-RU" sz="7200" dirty="0" smtClean="0"/>
              <a:t>20-50л.</a:t>
            </a:r>
            <a:endParaRPr lang="ru-RU" sz="7200" dirty="0"/>
          </a:p>
        </p:txBody>
      </p:sp>
      <p:pic>
        <p:nvPicPr>
          <p:cNvPr id="4" name="Содержимое 3" descr="15018_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4282" y="2571744"/>
            <a:ext cx="2286016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subcategory.78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14612" y="4786322"/>
            <a:ext cx="2774338" cy="18481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verdipassioni8-1024x68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7686" y="2571744"/>
            <a:ext cx="2896067" cy="1928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otstirat-krov-ot-mesyachnyh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857884" y="4929198"/>
            <a:ext cx="2812826" cy="15001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Производство требует гораздо больше воды!</a:t>
            </a:r>
            <a:endParaRPr lang="ru-RU" dirty="0"/>
          </a:p>
        </p:txBody>
      </p:sp>
      <p:pic>
        <p:nvPicPr>
          <p:cNvPr id="4" name="Содержимое 3" descr="4(2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928802"/>
            <a:ext cx="7310766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Острый недостаток пресной воды!</a:t>
            </a:r>
            <a:endParaRPr lang="ru-RU" dirty="0"/>
          </a:p>
        </p:txBody>
      </p:sp>
      <p:pic>
        <p:nvPicPr>
          <p:cNvPr id="4" name="Содержимое 3" descr="635246057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3880" y="2000239"/>
            <a:ext cx="6516120" cy="40013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oc6fcvpv0w4p31dg77f9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75698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228599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Загрязнение воды!</a:t>
            </a:r>
            <a:endParaRPr lang="ru-RU" sz="9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 слыхали о воде? Говорят, она везде! Удивительно, не так ли?</a:t>
            </a:r>
            <a:endParaRPr lang="ru-RU" dirty="0"/>
          </a:p>
        </p:txBody>
      </p:sp>
      <p:pic>
        <p:nvPicPr>
          <p:cNvPr id="4" name="Содержимое 3" descr="wa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643050"/>
            <a:ext cx="7882207" cy="49863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water pollu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ater-pollution-china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7643373_8672403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7849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715404" cy="1357314"/>
          </a:xfrm>
        </p:spPr>
        <p:txBody>
          <a:bodyPr>
            <a:noAutofit/>
          </a:bodyPr>
          <a:lstStyle/>
          <a:p>
            <a:r>
              <a:rPr lang="ru-RU" sz="4000" dirty="0" smtClean="0"/>
              <a:t>От загрязнения водоёмов страдает всё живое. Грязная вода вредна для здоровья человека.</a:t>
            </a:r>
            <a:endParaRPr lang="ru-RU" sz="4000" dirty="0"/>
          </a:p>
        </p:txBody>
      </p:sp>
      <p:pic>
        <p:nvPicPr>
          <p:cNvPr id="4" name="Содержимое 3" descr="eko_67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4282" y="2143116"/>
            <a:ext cx="2714644" cy="20055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71934" y="1928802"/>
            <a:ext cx="3136646" cy="18704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stock-wate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43636" y="4429132"/>
            <a:ext cx="2620793" cy="18708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71670" y="4500570"/>
            <a:ext cx="2804160" cy="21640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Очистка воды</a:t>
            </a:r>
            <a:endParaRPr lang="ru-RU" sz="8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Установка фильтров на производстве.</a:t>
            </a:r>
            <a:endParaRPr lang="ru-RU" dirty="0"/>
          </a:p>
        </p:txBody>
      </p:sp>
      <p:pic>
        <p:nvPicPr>
          <p:cNvPr id="4" name="Содержимое 3" descr="promishlennie-umiagchiteli-vodi3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4282" y="3500438"/>
            <a:ext cx="4167217" cy="31254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obezzarajstochvo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3438" y="1714488"/>
            <a:ext cx="4214842" cy="24646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специальных бактерий для очистки воды.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2000240"/>
            <a:ext cx="5912376" cy="44291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Не расходуйте воду напрасно!</a:t>
            </a:r>
            <a:endParaRPr lang="ru-RU" sz="7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079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Умываешься- прикрой немного кран!</a:t>
            </a:r>
            <a:endParaRPr lang="ru-RU" dirty="0"/>
          </a:p>
        </p:txBody>
      </p:sp>
      <p:pic>
        <p:nvPicPr>
          <p:cNvPr id="4" name="Содержимое 3" descr="6385_origina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4348" y="2357430"/>
            <a:ext cx="3043826" cy="35393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s247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00562" y="2500306"/>
            <a:ext cx="4302333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392877" y="2536025"/>
            <a:ext cx="3643338" cy="3143272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428596" y="2571744"/>
            <a:ext cx="3571900" cy="3143272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Хочешь охладить воду? Используй холодильник.</a:t>
            </a:r>
            <a:endParaRPr lang="ru-RU" dirty="0"/>
          </a:p>
        </p:txBody>
      </p:sp>
      <p:pic>
        <p:nvPicPr>
          <p:cNvPr id="4" name="Содержимое 3" descr="1887533_origina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7224" y="2000240"/>
            <a:ext cx="2644636" cy="43894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-71470" y="2786058"/>
            <a:ext cx="4500594" cy="2786082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V="1">
            <a:off x="-71470" y="2786058"/>
            <a:ext cx="4500594" cy="2786082"/>
          </a:xfrm>
          <a:prstGeom prst="line">
            <a:avLst/>
          </a:prstGeom>
          <a:ln w="8890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3" name="Рисунок 12" descr="490_330_perejit_kanikuli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786058"/>
            <a:ext cx="4667250" cy="3143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супе</a:t>
            </a:r>
            <a:endParaRPr lang="ru-RU" dirty="0"/>
          </a:p>
        </p:txBody>
      </p:sp>
      <p:pic>
        <p:nvPicPr>
          <p:cNvPr id="4" name="Содержимое 3" descr="SqyoP6RK4b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85852" y="1857364"/>
            <a:ext cx="6582039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1928802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Вывод</a:t>
            </a:r>
            <a:endParaRPr lang="ru-RU" sz="9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2786082"/>
          </a:xfrm>
        </p:spPr>
        <p:txBody>
          <a:bodyPr>
            <a:normAutofit fontScale="90000"/>
          </a:bodyPr>
          <a:lstStyle/>
          <a:p>
            <a:pPr marL="914400" indent="-914400"/>
            <a:r>
              <a:rPr lang="ru-RU" dirty="0" smtClean="0">
                <a:solidFill>
                  <a:srgbClr val="04617B"/>
                </a:solidFill>
              </a:rPr>
              <a:t>1.людям</a:t>
            </a:r>
            <a:r>
              <a:rPr lang="ru-RU" dirty="0" smtClean="0"/>
              <a:t> требуется очень много воды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714620"/>
            <a:ext cx="85011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4617B"/>
                </a:solidFill>
                <a:latin typeface="+mj-lt"/>
                <a:cs typeface="Times New Roman" pitchFamily="18" charset="0"/>
              </a:rPr>
              <a:t>2.Загрязнение опасно для всего живого</a:t>
            </a:r>
            <a:endParaRPr lang="ru-RU" sz="4400" dirty="0">
              <a:solidFill>
                <a:srgbClr val="04617B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4643446"/>
            <a:ext cx="91440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4617B"/>
                </a:solidFill>
                <a:latin typeface="+mj-lt"/>
              </a:rPr>
              <a:t>3. Чтобы уберечь водоёмы от загрязнения, сточные воды пропускают через очистные сооружения</a:t>
            </a:r>
            <a:endParaRPr lang="ru-RU" sz="4000" dirty="0">
              <a:solidFill>
                <a:srgbClr val="04617B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Каждый человек должен беречь воду!</a:t>
            </a:r>
            <a:endParaRPr lang="ru-RU" dirty="0"/>
          </a:p>
        </p:txBody>
      </p:sp>
      <p:pic>
        <p:nvPicPr>
          <p:cNvPr id="4" name="Содержимое 3" descr="75a6e1f7f7977b857c6fcb0cd48fce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897132"/>
            <a:ext cx="8131960" cy="43234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чае</a:t>
            </a:r>
            <a:endParaRPr lang="ru-RU" dirty="0"/>
          </a:p>
        </p:txBody>
      </p:sp>
      <p:pic>
        <p:nvPicPr>
          <p:cNvPr id="4" name="Содержимое 3" descr="1-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4348" y="1776407"/>
            <a:ext cx="7455082" cy="45481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каждой капле</a:t>
            </a:r>
            <a:endParaRPr lang="ru-RU" dirty="0"/>
          </a:p>
        </p:txBody>
      </p:sp>
      <p:pic>
        <p:nvPicPr>
          <p:cNvPr id="4" name="Содержимое 3" descr="31983_origina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0278" y="1935163"/>
            <a:ext cx="780344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звонкой льдинке</a:t>
            </a:r>
            <a:endParaRPr lang="ru-RU" dirty="0"/>
          </a:p>
        </p:txBody>
      </p:sp>
      <p:pic>
        <p:nvPicPr>
          <p:cNvPr id="4" name="Содержимое 3" descr="Blue-tips-cubes-with-ice-cub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071678"/>
            <a:ext cx="7731759" cy="42756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в дождинке</a:t>
            </a:r>
            <a:endParaRPr lang="ru-RU" dirty="0"/>
          </a:p>
        </p:txBody>
      </p:sp>
      <p:pic>
        <p:nvPicPr>
          <p:cNvPr id="4" name="Содержимое 3" descr="IMG_6436_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1538" y="1928802"/>
            <a:ext cx="706969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 в снежинке</a:t>
            </a:r>
            <a:endParaRPr lang="ru-RU" dirty="0"/>
          </a:p>
        </p:txBody>
      </p:sp>
      <p:pic>
        <p:nvPicPr>
          <p:cNvPr id="4" name="Содержимое 3" descr="80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7224" y="1928802"/>
            <a:ext cx="7399356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в росинке</a:t>
            </a:r>
            <a:endParaRPr lang="ru-RU" dirty="0"/>
          </a:p>
        </p:txBody>
      </p:sp>
      <p:pic>
        <p:nvPicPr>
          <p:cNvPr id="4" name="Содержимое 3" descr="article321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928802"/>
            <a:ext cx="7572428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462</TotalTime>
  <Words>378</Words>
  <Application>Microsoft Office PowerPoint</Application>
  <PresentationFormat>Экран (4:3)</PresentationFormat>
  <Paragraphs>37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БЕРЕГИТЕ ВОДУ!</vt:lpstr>
      <vt:lpstr>Вы слыхали о воде? Говорят, она везде! Удивительно, не так ли?</vt:lpstr>
      <vt:lpstr>В супе</vt:lpstr>
      <vt:lpstr>В чае</vt:lpstr>
      <vt:lpstr>В каждой капле</vt:lpstr>
      <vt:lpstr>В звонкой льдинке</vt:lpstr>
      <vt:lpstr>И в дождинке</vt:lpstr>
      <vt:lpstr>И  в снежинке</vt:lpstr>
      <vt:lpstr>И в росинке</vt:lpstr>
      <vt:lpstr>Нам откликнется всегда. Океанская вода!</vt:lpstr>
      <vt:lpstr>Почему воду нужно беречь?</vt:lpstr>
      <vt:lpstr>Слайд 12</vt:lpstr>
      <vt:lpstr>Запасы пресной воды ограничены!</vt:lpstr>
      <vt:lpstr>Запасы пресной воды ограничены!</vt:lpstr>
      <vt:lpstr>Нужды человека 20-50л.</vt:lpstr>
      <vt:lpstr>Производство требует гораздо больше воды!</vt:lpstr>
      <vt:lpstr>Острый недостаток пресной воды!</vt:lpstr>
      <vt:lpstr>Слайд 18</vt:lpstr>
      <vt:lpstr>Загрязнение воды!</vt:lpstr>
      <vt:lpstr>Слайд 20</vt:lpstr>
      <vt:lpstr>Слайд 21</vt:lpstr>
      <vt:lpstr>Слайд 22</vt:lpstr>
      <vt:lpstr>От загрязнения водоёмов страдает всё живое. Грязная вода вредна для здоровья человека.</vt:lpstr>
      <vt:lpstr>Очистка воды</vt:lpstr>
      <vt:lpstr>Установка фильтров на производстве.</vt:lpstr>
      <vt:lpstr>Использование специальных бактерий для очистки воды.</vt:lpstr>
      <vt:lpstr>Не расходуйте воду напрасно!</vt:lpstr>
      <vt:lpstr>Умываешься- прикрой немного кран!</vt:lpstr>
      <vt:lpstr>Хочешь охладить воду? Используй холодильник.</vt:lpstr>
      <vt:lpstr>Вывод</vt:lpstr>
      <vt:lpstr>1.людям требуется очень много воды     </vt:lpstr>
      <vt:lpstr>Каждый человек должен беречь воду!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БЕРЕГИТЕ ВОДУ!</dc:title>
  <dc:creator>Admin</dc:creator>
  <cp:lastModifiedBy>Детонатор</cp:lastModifiedBy>
  <cp:revision>27</cp:revision>
  <dcterms:created xsi:type="dcterms:W3CDTF">2016-11-29T08:49:57Z</dcterms:created>
  <dcterms:modified xsi:type="dcterms:W3CDTF">2023-12-15T12:36:14Z</dcterms:modified>
</cp:coreProperties>
</file>